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5" r:id="rId8"/>
    <p:sldId id="264" r:id="rId9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6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62849-1D56-4E3F-B424-36AA652E14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6D1AB0-BC2E-4BF6-8499-E1491D4057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8B799B-0C58-4147-9BE3-1F4AAE178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29/03/2022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154FE-8D1A-4507-B6EE-EA162318D1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EF4322-D0EF-4346-B0A6-2810C3C1BE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328130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14DB8-0F89-45F5-A955-442A278E6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392242C-695E-476A-84E1-0BEFEDDF93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AD3ADC-1A5E-47FF-A57D-0DAE783B2F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29/03/2022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0DBE0C-1EFE-4AE1-86AA-6496BAE2AE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60955C-DB5E-4440-B065-20D1391E0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917939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D26834D-A2AF-4AA3-839D-B5D247BF4B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07ABC6A-A050-42D7-9E6E-F135C2AB9F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CB3E1D-BB52-4C67-81F2-AA3F7FD0FB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29/03/2022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F5E45C-BED0-4BC1-B649-B1C457723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8CE814-C169-4C37-BF43-4123FB50B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047383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4AA30-216E-4EA6-9C9D-F55F7D583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B21DA1-A3F4-4D9B-96F7-A2D95CBF09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12B5BE-5680-4A10-9E9E-66A9CB6A81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29/03/2022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D40A2-B708-4C2A-9207-7A496A2BC9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23FFD8-BACB-4379-AB05-E0C79E03B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426349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B8A3A-AA28-4462-8325-0A63D8BAE5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EDA71D-C4D3-4543-B1B4-7A004AA943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F2C75B-2B0F-4F2D-A73C-597FF52FB7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29/03/2022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B33E92-A6DD-48A6-824B-4F05F25C64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BA1672-79DD-4AF6-A937-4EA2DAA41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271801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4A4B3C-F125-41C3-9C5C-256D9BC64C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BF22B7-C06A-4174-B843-90B2B2B71C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7DC3E7-ED1B-48F2-9A65-FA6C5725FC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6EDEF3-B910-4185-A223-638B3AB21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29/03/2022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E271DA-9523-408F-B8AA-13259E04DA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7BE5C2-AF7D-4125-A9FB-C1BBF2505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716782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BEEEBA-26B6-44C7-A31D-32E2386B8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43212D-2FFB-4285-ACAA-E7611FCF64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603C80-76F9-4898-A860-3761445A3C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E9C9FB-7ED5-45CF-931D-C52921A637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4637D1-E1F8-425D-B618-6A7B7EDB891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6330655-5C85-4C6D-B696-96E6FECEA7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29/03/2022</a:t>
            </a:fld>
            <a:endParaRPr lang="it-I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3124F5F-0C5F-422B-A40E-8FDDCE4AFD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F1CF9D-9697-4A41-9684-FD20BB429F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809230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CA76D1-A85B-4F77-A864-C81D19DAA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347899-03F5-4BE6-A736-671DA7114A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29/03/2022</a:t>
            </a:fld>
            <a:endParaRPr lang="it-I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283762-7FBD-48EC-B73F-773D70DBF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02E592-4B71-4500-B008-0CC03293E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396353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53C9BDE-B6BA-4DA6-AD8D-38EAAAB053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29/03/2022</a:t>
            </a:fld>
            <a:endParaRPr lang="it-I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470C4ED-6C1E-4932-824A-8F1BEB7737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B45D4A-67B6-484F-B900-C59615639A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80024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AEB7B-9E48-4E0C-87F8-609B1DF30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D64388-674C-41C8-94D1-6BBDCF16FB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2590E6-FC63-4989-8B3A-F9CBA21140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D144E2-64FC-4425-A927-B4AD73976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29/03/2022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618395-9078-497E-BE1C-3289A42B80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1D42C3-B537-4D57-A6F3-9A69128E5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470162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77397-22AE-44D1-B842-5E5525A30B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42E34A7-4EEB-4CC1-83AE-2F429388812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2988CE-C1CE-43DA-82F1-A868BFE505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96764E-E46A-49C3-AECF-A08B2B9692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29/03/2022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41C465-3F70-466A-8828-46E2C92C62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1DD0EE-6868-484B-BECC-C280FAEBC6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173810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0244619-388C-47AA-8A43-88C7430B5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50E9E5-845A-474E-967E-3D423E6A04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A34ABA-6B0A-4E7B-A298-17B799B3B1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E7F674-603F-41F3-934F-DEBA0B6F74B4}" type="datetimeFigureOut">
              <a:rPr lang="it-IT" smtClean="0"/>
              <a:t>29/03/2022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3CF208-56E9-490E-8E28-15E8CA40C1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352B29-E22E-4872-82B4-110C678E06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932889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77D6B2E-37A3-429E-A37C-F30ED6487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1723" y="-1"/>
            <a:ext cx="12225953" cy="6868071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41959" y="-3"/>
            <a:ext cx="11772269" cy="6868074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83000"/>
                </a:schemeClr>
              </a:gs>
              <a:gs pos="100000">
                <a:schemeClr val="accent1"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5200" y="0"/>
            <a:ext cx="3623374" cy="686807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064D5D5-227B-4F66-9AEA-46F570E79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5875" y="-3"/>
            <a:ext cx="12233581" cy="6868076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73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46B67A4-D328-4747-A82B-65E84FA463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484334" y="-861824"/>
            <a:ext cx="6861931" cy="8597859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27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993193">
            <a:off x="1186972" y="1089049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6000"/>
                </a:schemeClr>
              </a:gs>
              <a:gs pos="85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F15E7B-CE22-43FE-848B-7E96012B82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62567" y="818984"/>
            <a:ext cx="6714699" cy="3178689"/>
          </a:xfrm>
        </p:spPr>
        <p:txBody>
          <a:bodyPr>
            <a:normAutofit/>
          </a:bodyPr>
          <a:lstStyle/>
          <a:p>
            <a:pPr algn="l"/>
            <a:r>
              <a:rPr lang="it-IT" sz="4800" dirty="0">
                <a:solidFill>
                  <a:srgbClr val="FFFFFF"/>
                </a:solidFill>
              </a:rPr>
              <a:t>MHW1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4490110"/>
            <a:ext cx="12217710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90D403-F4A2-48A1-9DCD-D7908A44BB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85397" y="4960961"/>
            <a:ext cx="7055893" cy="1078054"/>
          </a:xfrm>
        </p:spPr>
        <p:txBody>
          <a:bodyPr>
            <a:normAutofit fontScale="92500" lnSpcReduction="20000"/>
          </a:bodyPr>
          <a:lstStyle/>
          <a:p>
            <a:pPr algn="l"/>
            <a:r>
              <a:rPr lang="it-IT" dirty="0">
                <a:solidFill>
                  <a:srgbClr val="FFFFFF"/>
                </a:solidFill>
              </a:rPr>
              <a:t>Samuele Tempio </a:t>
            </a:r>
          </a:p>
          <a:p>
            <a:pPr algn="l"/>
            <a:r>
              <a:rPr lang="it-IT" dirty="0">
                <a:solidFill>
                  <a:srgbClr val="FFFFFF"/>
                </a:solidFill>
              </a:rPr>
              <a:t>1000002420</a:t>
            </a:r>
          </a:p>
          <a:p>
            <a:pPr algn="l"/>
            <a:r>
              <a:rPr lang="it-IT" dirty="0">
                <a:solidFill>
                  <a:srgbClr val="FFFFFF"/>
                </a:solidFill>
              </a:rPr>
              <a:t>29/03/2022</a:t>
            </a:r>
          </a:p>
        </p:txBody>
      </p:sp>
    </p:spTree>
    <p:extLst>
      <p:ext uri="{BB962C8B-B14F-4D97-AF65-F5344CB8AC3E}">
        <p14:creationId xmlns:p14="http://schemas.microsoft.com/office/powerpoint/2010/main" val="2474004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199468-442B-44D8-8FB1-9E9E01386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>
                <a:solidFill>
                  <a:srgbClr val="FFFFFF"/>
                </a:solidFill>
              </a:rPr>
              <a:t>Descrizione del progetto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379A1D20-A919-4880-9FCC-B14E92F5C940}"/>
              </a:ext>
            </a:extLst>
          </p:cNvPr>
          <p:cNvSpPr txBox="1"/>
          <p:nvPr/>
        </p:nvSpPr>
        <p:spPr>
          <a:xfrm>
            <a:off x="4971494" y="1659285"/>
            <a:ext cx="6079081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800" dirty="0"/>
              <a:t>Il sito che ho progettato è un blog di notizie videoludiche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800" dirty="0"/>
              <a:t>Nella home vengono presentate le ultime notizie e i vari tasti utili per approfondire le notizie oppure andare in altre pagine (non implementate in questo </a:t>
            </a:r>
            <a:r>
              <a:rPr lang="it-IT" sz="2800" dirty="0" err="1"/>
              <a:t>homework</a:t>
            </a:r>
            <a:r>
              <a:rPr lang="it-IT" sz="28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6939105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3E3554-1D0A-4FE7-968B-21CF8C909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Layout complessivo HTML+CSS</a:t>
            </a:r>
          </a:p>
        </p:txBody>
      </p:sp>
      <p:pic>
        <p:nvPicPr>
          <p:cNvPr id="24" name="Immagine 23">
            <a:extLst>
              <a:ext uri="{FF2B5EF4-FFF2-40B4-BE49-F238E27FC236}">
                <a16:creationId xmlns:a16="http://schemas.microsoft.com/office/drawing/2014/main" id="{9E948474-96C1-44BE-A2DC-596F9B2F38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4230" y="164061"/>
            <a:ext cx="6010242" cy="6529878"/>
          </a:xfrm>
          <a:prstGeom prst="rect">
            <a:avLst/>
          </a:prstGeom>
        </p:spPr>
      </p:pic>
      <p:sp>
        <p:nvSpPr>
          <p:cNvPr id="25" name="Parentesi graffa aperta 24">
            <a:extLst>
              <a:ext uri="{FF2B5EF4-FFF2-40B4-BE49-F238E27FC236}">
                <a16:creationId xmlns:a16="http://schemas.microsoft.com/office/drawing/2014/main" id="{FFC799BB-BB72-4B61-8B46-34B028FBAAE3}"/>
              </a:ext>
            </a:extLst>
          </p:cNvPr>
          <p:cNvSpPr/>
          <p:nvPr/>
        </p:nvSpPr>
        <p:spPr>
          <a:xfrm rot="10800000">
            <a:off x="10994472" y="164061"/>
            <a:ext cx="271291" cy="155820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64FE487F-CF01-43F5-9F3B-A56CB9C1322A}"/>
              </a:ext>
            </a:extLst>
          </p:cNvPr>
          <p:cNvSpPr txBox="1"/>
          <p:nvPr/>
        </p:nvSpPr>
        <p:spPr>
          <a:xfrm>
            <a:off x="11265763" y="758498"/>
            <a:ext cx="752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400px</a:t>
            </a:r>
          </a:p>
        </p:txBody>
      </p:sp>
      <p:sp>
        <p:nvSpPr>
          <p:cNvPr id="27" name="Parentesi graffa chiusa 26">
            <a:extLst>
              <a:ext uri="{FF2B5EF4-FFF2-40B4-BE49-F238E27FC236}">
                <a16:creationId xmlns:a16="http://schemas.microsoft.com/office/drawing/2014/main" id="{D62C9B35-8DC9-4563-9963-10FAB5DFC501}"/>
              </a:ext>
            </a:extLst>
          </p:cNvPr>
          <p:cNvSpPr/>
          <p:nvPr/>
        </p:nvSpPr>
        <p:spPr>
          <a:xfrm>
            <a:off x="10991424" y="5894773"/>
            <a:ext cx="363116" cy="79916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FF550A9F-24FC-4EE5-BC92-AE2BA3AD9FD6}"/>
              </a:ext>
            </a:extLst>
          </p:cNvPr>
          <p:cNvSpPr txBox="1"/>
          <p:nvPr/>
        </p:nvSpPr>
        <p:spPr>
          <a:xfrm>
            <a:off x="11325627" y="6087094"/>
            <a:ext cx="752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200px</a:t>
            </a:r>
          </a:p>
        </p:txBody>
      </p:sp>
      <p:sp>
        <p:nvSpPr>
          <p:cNvPr id="29" name="Parentesi graffa chiusa 28">
            <a:extLst>
              <a:ext uri="{FF2B5EF4-FFF2-40B4-BE49-F238E27FC236}">
                <a16:creationId xmlns:a16="http://schemas.microsoft.com/office/drawing/2014/main" id="{41B6A8DD-0F2C-4ED9-97F5-D0E88A248144}"/>
              </a:ext>
            </a:extLst>
          </p:cNvPr>
          <p:cNvSpPr/>
          <p:nvPr/>
        </p:nvSpPr>
        <p:spPr>
          <a:xfrm rot="16200000">
            <a:off x="6294269" y="365932"/>
            <a:ext cx="445830" cy="262584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7B13B1C9-56AB-4FA0-B87D-742EBCA82965}"/>
              </a:ext>
            </a:extLst>
          </p:cNvPr>
          <p:cNvSpPr txBox="1"/>
          <p:nvPr/>
        </p:nvSpPr>
        <p:spPr>
          <a:xfrm>
            <a:off x="5761608" y="1127830"/>
            <a:ext cx="2068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48% of </a:t>
            </a:r>
            <a:r>
              <a:rPr lang="it-IT" dirty="0" err="1">
                <a:solidFill>
                  <a:schemeClr val="bg1"/>
                </a:solidFill>
              </a:rPr>
              <a:t>section</a:t>
            </a:r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31" name="Parentesi graffa aperta 30">
            <a:extLst>
              <a:ext uri="{FF2B5EF4-FFF2-40B4-BE49-F238E27FC236}">
                <a16:creationId xmlns:a16="http://schemas.microsoft.com/office/drawing/2014/main" id="{139DC67A-9923-4D88-865E-8B1D1C64ECDA}"/>
              </a:ext>
            </a:extLst>
          </p:cNvPr>
          <p:cNvSpPr/>
          <p:nvPr/>
        </p:nvSpPr>
        <p:spPr>
          <a:xfrm>
            <a:off x="4669654" y="1901768"/>
            <a:ext cx="534609" cy="189787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478FE4F1-F719-4283-BFC8-3ECCA9E57F08}"/>
              </a:ext>
            </a:extLst>
          </p:cNvPr>
          <p:cNvSpPr txBox="1"/>
          <p:nvPr/>
        </p:nvSpPr>
        <p:spPr>
          <a:xfrm>
            <a:off x="4074218" y="2481373"/>
            <a:ext cx="90696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48% </a:t>
            </a:r>
          </a:p>
          <a:p>
            <a:r>
              <a:rPr lang="it-IT" sz="1400" dirty="0"/>
              <a:t>Flex</a:t>
            </a:r>
          </a:p>
          <a:p>
            <a:r>
              <a:rPr lang="it-IT" sz="1400" dirty="0"/>
              <a:t>Container</a:t>
            </a:r>
          </a:p>
        </p:txBody>
      </p:sp>
    </p:spTree>
    <p:extLst>
      <p:ext uri="{BB962C8B-B14F-4D97-AF65-F5344CB8AC3E}">
        <p14:creationId xmlns:p14="http://schemas.microsoft.com/office/powerpoint/2010/main" val="28618037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0937FD-3195-4E6E-AA7F-8D790A0A8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Header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A94DF1EF-3A35-4E96-8432-71F1059926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0194"/>
          <a:stretch/>
        </p:blipFill>
        <p:spPr>
          <a:xfrm>
            <a:off x="4155728" y="167157"/>
            <a:ext cx="7915313" cy="2041266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BC97AEB7-AC02-436A-80D8-D16B06C781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3907" y="2280603"/>
            <a:ext cx="3040143" cy="2441155"/>
          </a:xfrm>
          <a:prstGeom prst="rect">
            <a:avLst/>
          </a:prstGeom>
        </p:spPr>
      </p:pic>
      <p:pic>
        <p:nvPicPr>
          <p:cNvPr id="19" name="Immagine 18">
            <a:extLst>
              <a:ext uri="{FF2B5EF4-FFF2-40B4-BE49-F238E27FC236}">
                <a16:creationId xmlns:a16="http://schemas.microsoft.com/office/drawing/2014/main" id="{3354F79B-F534-4623-8627-D1199CB381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0122" y="2280603"/>
            <a:ext cx="3715943" cy="4555272"/>
          </a:xfrm>
          <a:prstGeom prst="rect">
            <a:avLst/>
          </a:prstGeom>
        </p:spPr>
      </p:pic>
      <p:pic>
        <p:nvPicPr>
          <p:cNvPr id="22" name="Immagine 21">
            <a:extLst>
              <a:ext uri="{FF2B5EF4-FFF2-40B4-BE49-F238E27FC236}">
                <a16:creationId xmlns:a16="http://schemas.microsoft.com/office/drawing/2014/main" id="{6599F807-FBEF-46CC-A2B3-17F2A9D8A8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6478" y="4793938"/>
            <a:ext cx="2376783" cy="2031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3766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Menù navigazione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D8EA8E20-230D-460D-B427-3E0C677002E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4434"/>
          <a:stretch/>
        </p:blipFill>
        <p:spPr>
          <a:xfrm>
            <a:off x="4295818" y="665825"/>
            <a:ext cx="7716699" cy="559293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DF53867A-DAF7-4873-8333-D7D67844E3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5052" y="1665292"/>
            <a:ext cx="3558848" cy="2309060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81FA0657-B9CA-4B48-99B0-EA4926926B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5220" y="1294842"/>
            <a:ext cx="2809522" cy="5359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4957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Sezione contenuti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36F7DEEF-2085-40E0-AC45-6DF5340FC0A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331" b="12214"/>
          <a:stretch/>
        </p:blipFill>
        <p:spPr>
          <a:xfrm>
            <a:off x="4256624" y="790113"/>
            <a:ext cx="7713522" cy="5317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1317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48FCFD93-EBF9-49D2-9377-690CCD83B6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97" y="109075"/>
            <a:ext cx="5799098" cy="4444963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AD683EF5-B58F-4862-A49E-9AA052FF17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3064" y="109075"/>
            <a:ext cx="2613868" cy="6478156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760D8CBD-26B1-4746-A501-6A6337A9BB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61601" y="643648"/>
            <a:ext cx="2560542" cy="5570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1655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Footer</a:t>
            </a: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2CAC3C40-38D8-4864-800B-F653F334FF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4810" y="2113045"/>
            <a:ext cx="3619814" cy="746825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C1AE8F06-7E7E-4B25-99D0-A42EFB042F1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068"/>
          <a:stretch/>
        </p:blipFill>
        <p:spPr>
          <a:xfrm>
            <a:off x="4134810" y="704514"/>
            <a:ext cx="7979841" cy="947813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D41B8A78-DED6-4D86-BF0F-773FDF2A31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8629" y="3056087"/>
            <a:ext cx="2432385" cy="3562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8954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</TotalTime>
  <Words>68</Words>
  <Application>Microsoft Office PowerPoint</Application>
  <PresentationFormat>Widescreen</PresentationFormat>
  <Paragraphs>18</Paragraphs>
  <Slides>8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MHW1</vt:lpstr>
      <vt:lpstr>Descrizione del progetto</vt:lpstr>
      <vt:lpstr>Layout complessivo HTML+CSS</vt:lpstr>
      <vt:lpstr>Header</vt:lpstr>
      <vt:lpstr>Menù navigazione</vt:lpstr>
      <vt:lpstr>Sezione contenuti</vt:lpstr>
      <vt:lpstr>Presentazione standard di PowerPoint</vt:lpstr>
      <vt:lpstr>Footer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MHW1</dc:title>
  <dc:creator>Concetto Spampinato</dc:creator>
  <cp:lastModifiedBy>Samuele</cp:lastModifiedBy>
  <cp:revision>5</cp:revision>
  <dcterms:created xsi:type="dcterms:W3CDTF">2021-03-24T16:57:46Z</dcterms:created>
  <dcterms:modified xsi:type="dcterms:W3CDTF">2022-03-29T16:31:52Z</dcterms:modified>
</cp:coreProperties>
</file>